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4"/>
  </p:handoutMasterIdLst>
  <p:sldIdLst>
    <p:sldId id="267" r:id="rId7"/>
    <p:sldId id="270" r:id="rId8"/>
    <p:sldId id="269" r:id="rId9"/>
    <p:sldId id="268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2" autoAdjust="0"/>
    <p:restoredTop sz="96197"/>
  </p:normalViewPr>
  <p:slideViewPr>
    <p:cSldViewPr snapToGrid="0">
      <p:cViewPr>
        <p:scale>
          <a:sx n="117" d="100"/>
          <a:sy n="117" d="100"/>
        </p:scale>
        <p:origin x="280" y="20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DA85AD1-98B6-92B4-C8B3-1A801DC5E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55245AE-E3A5-67BE-6F2B-A52AC0831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B569DC1-9F5E-087B-82A0-8F10205D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AF4A3C21-8841-C642-E3B1-D34AA2684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43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E79CECF8-91B3-CFD6-290F-5476789511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353236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6E7D4C-25F8-E7B6-1BBD-2698D640D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full-scale software development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3B6291C-1D24-D3E0-8A70-AF103740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219E387-67BE-F21D-DB10-4C3A500AC0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42722" y="2731625"/>
            <a:ext cx="2660361" cy="236123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r>
              <a:rPr lang="en-CA" dirty="0"/>
              <a:t>Visual Studio (VS)Code</a:t>
            </a:r>
          </a:p>
          <a:p>
            <a:r>
              <a:rPr lang="en-CA" dirty="0"/>
              <a:t>PyCharm</a:t>
            </a:r>
          </a:p>
          <a:p>
            <a:r>
              <a:rPr lang="en-CA" dirty="0" err="1"/>
              <a:t>DataSpell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81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C4071E2D-C686-A442-68E5-484509E20F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BBB3CA-D580-7F0D-A207-6DCC12FD3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8EA7AC-9A60-B2B8-CA2D-148B1507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E00AEA91-610A-7752-EF2E-42F4F79394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15458" y="2720050"/>
            <a:ext cx="2587625" cy="236123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r>
              <a:rPr lang="en-CA" dirty="0" err="1"/>
              <a:t>Jupyter</a:t>
            </a:r>
            <a:r>
              <a:rPr lang="en-CA" dirty="0"/>
              <a:t> notebook</a:t>
            </a:r>
          </a:p>
          <a:p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952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Navigating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pic>
        <p:nvPicPr>
          <p:cNvPr id="12" name="Tijdelijke aanduiding voor afbeelding 11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F1A9F40B-AA6E-205A-4EE8-ADCCD00DA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10042" b="34292"/>
          <a:stretch/>
        </p:blipFill>
        <p:spPr>
          <a:xfrm>
            <a:off x="2154904" y="2220922"/>
            <a:ext cx="7882191" cy="4066336"/>
          </a:xfr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FF5A5D3-7985-52B9-F9D6-30A1D9B0865B}"/>
              </a:ext>
            </a:extLst>
          </p:cNvPr>
          <p:cNvSpPr txBox="1"/>
          <p:nvPr/>
        </p:nvSpPr>
        <p:spPr>
          <a:xfrm>
            <a:off x="10317268" y="4159525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Markdown cell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871C339-DE9B-04A2-90F9-B529340F223D}"/>
              </a:ext>
            </a:extLst>
          </p:cNvPr>
          <p:cNvCxnSpPr>
            <a:cxnSpLocks/>
          </p:cNvCxnSpPr>
          <p:nvPr/>
        </p:nvCxnSpPr>
        <p:spPr>
          <a:xfrm>
            <a:off x="3233057" y="2013857"/>
            <a:ext cx="239486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BC08815E-AAE4-9B25-497E-151AB7384075}"/>
              </a:ext>
            </a:extLst>
          </p:cNvPr>
          <p:cNvSpPr txBox="1"/>
          <p:nvPr/>
        </p:nvSpPr>
        <p:spPr>
          <a:xfrm>
            <a:off x="1969567" y="168827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Local host in the background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2C04CA9-14E5-6F28-3668-C75DA0CE151B}"/>
              </a:ext>
            </a:extLst>
          </p:cNvPr>
          <p:cNvCxnSpPr>
            <a:cxnSpLocks/>
          </p:cNvCxnSpPr>
          <p:nvPr/>
        </p:nvCxnSpPr>
        <p:spPr>
          <a:xfrm flipH="1">
            <a:off x="7707086" y="1943066"/>
            <a:ext cx="195943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214086CF-3C82-DC09-C3B5-2EDFBEE14F51}"/>
              </a:ext>
            </a:extLst>
          </p:cNvPr>
          <p:cNvSpPr txBox="1"/>
          <p:nvPr/>
        </p:nvSpPr>
        <p:spPr>
          <a:xfrm>
            <a:off x="6827866" y="16181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Jupyter</a:t>
            </a:r>
            <a:r>
              <a:rPr lang="en-CA" dirty="0">
                <a:solidFill>
                  <a:schemeClr val="bg1"/>
                </a:solidFill>
              </a:rPr>
              <a:t> notebook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9049DA34-9A06-4B55-8B93-B30F02C79B07}"/>
              </a:ext>
            </a:extLst>
          </p:cNvPr>
          <p:cNvCxnSpPr>
            <a:cxnSpLocks/>
          </p:cNvCxnSpPr>
          <p:nvPr/>
        </p:nvCxnSpPr>
        <p:spPr>
          <a:xfrm flipH="1">
            <a:off x="1519518" y="3516086"/>
            <a:ext cx="929768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6C07BA8-0658-B0CE-F1E7-42075D1F864B}"/>
              </a:ext>
            </a:extLst>
          </p:cNvPr>
          <p:cNvCxnSpPr>
            <a:cxnSpLocks/>
          </p:cNvCxnSpPr>
          <p:nvPr/>
        </p:nvCxnSpPr>
        <p:spPr>
          <a:xfrm flipH="1">
            <a:off x="1643743" y="3516086"/>
            <a:ext cx="2293684" cy="643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4722B7D1-5593-BF10-8E3F-2E85F96D8E7A}"/>
              </a:ext>
            </a:extLst>
          </p:cNvPr>
          <p:cNvCxnSpPr>
            <a:cxnSpLocks/>
          </p:cNvCxnSpPr>
          <p:nvPr/>
        </p:nvCxnSpPr>
        <p:spPr>
          <a:xfrm flipH="1">
            <a:off x="1372327" y="3516086"/>
            <a:ext cx="3831044" cy="1148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B014B82-A663-D7F7-2AEF-FE37B0FD644C}"/>
              </a:ext>
            </a:extLst>
          </p:cNvPr>
          <p:cNvSpPr txBox="1"/>
          <p:nvPr/>
        </p:nvSpPr>
        <p:spPr>
          <a:xfrm>
            <a:off x="239485" y="3516086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cell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82E2CCD-753D-7503-937A-6ADF25CB5D1E}"/>
              </a:ext>
            </a:extLst>
          </p:cNvPr>
          <p:cNvSpPr txBox="1"/>
          <p:nvPr/>
        </p:nvSpPr>
        <p:spPr>
          <a:xfrm>
            <a:off x="538962" y="3956775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Run cell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E1A62FB-E55E-2156-CD47-939DC742B95A}"/>
              </a:ext>
            </a:extLst>
          </p:cNvPr>
          <p:cNvSpPr txBox="1"/>
          <p:nvPr/>
        </p:nvSpPr>
        <p:spPr>
          <a:xfrm>
            <a:off x="42379" y="4490713"/>
            <a:ext cx="13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Switch cell</a:t>
            </a:r>
          </a:p>
        </p:txBody>
      </p:sp>
    </p:spTree>
    <p:extLst>
      <p:ext uri="{BB962C8B-B14F-4D97-AF65-F5344CB8AC3E}">
        <p14:creationId xmlns:p14="http://schemas.microsoft.com/office/powerpoint/2010/main" val="237397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General flow of a python script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pic>
        <p:nvPicPr>
          <p:cNvPr id="5" name="Tijdelijke aanduiding voor afbeelding 12" descr="Afbeelding met tekst, software, Webpagina, Website&#10;&#10;Automatisch gegenereerde beschrijving">
            <a:extLst>
              <a:ext uri="{FF2B5EF4-FFF2-40B4-BE49-F238E27FC236}">
                <a16:creationId xmlns:a16="http://schemas.microsoft.com/office/drawing/2014/main" id="{ED38370B-2298-8C0E-7009-C589B5654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1257" r="8795" b="9181"/>
          <a:stretch/>
        </p:blipFill>
        <p:spPr>
          <a:xfrm>
            <a:off x="3878945" y="2079170"/>
            <a:ext cx="7953826" cy="47788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831374A-2B99-3736-68A5-38AC084842DD}"/>
              </a:ext>
            </a:extLst>
          </p:cNvPr>
          <p:cNvSpPr txBox="1"/>
          <p:nvPr/>
        </p:nvSpPr>
        <p:spPr>
          <a:xfrm>
            <a:off x="1105383" y="2325152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Text with goal of notebook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65D22D-EC95-F1B5-0634-C76F66063D08}"/>
              </a:ext>
            </a:extLst>
          </p:cNvPr>
          <p:cNvSpPr txBox="1"/>
          <p:nvPr/>
        </p:nvSpPr>
        <p:spPr>
          <a:xfrm>
            <a:off x="1105383" y="3452816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Import statements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6A06474-49D4-8385-7D29-20174B7D990B}"/>
              </a:ext>
            </a:extLst>
          </p:cNvPr>
          <p:cNvSpPr txBox="1"/>
          <p:nvPr/>
        </p:nvSpPr>
        <p:spPr>
          <a:xfrm>
            <a:off x="1105383" y="4542825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functions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0CE165B-1580-E753-B6F2-C0D0F01B8806}"/>
              </a:ext>
            </a:extLst>
          </p:cNvPr>
          <p:cNvSpPr txBox="1"/>
          <p:nvPr/>
        </p:nvSpPr>
        <p:spPr>
          <a:xfrm>
            <a:off x="1105383" y="5786697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02430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71C5F29-6968-DABE-D59E-C697A97059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98F721-7F25-5E7C-864B-14DD38016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9149DF-6A80-5626-9E2C-FD22530A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876701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9206</TotalTime>
  <Words>186</Words>
  <Application>Microsoft Macintosh PowerPoint</Application>
  <PresentationFormat>Breedbeeld</PresentationFormat>
  <Paragraphs>44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Navigating Jupyter Notebook</vt:lpstr>
      <vt:lpstr>General flow of a python script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17</cp:revision>
  <dcterms:created xsi:type="dcterms:W3CDTF">2024-07-25T14:24:10Z</dcterms:created>
  <dcterms:modified xsi:type="dcterms:W3CDTF">2024-08-07T20:13:18Z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